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5" r:id="rId3"/>
    <p:sldId id="264" r:id="rId4"/>
    <p:sldId id="266" r:id="rId5"/>
    <p:sldId id="282" r:id="rId6"/>
    <p:sldId id="272" r:id="rId7"/>
    <p:sldId id="273" r:id="rId8"/>
    <p:sldId id="274" r:id="rId9"/>
    <p:sldId id="280" r:id="rId10"/>
    <p:sldId id="281" r:id="rId11"/>
    <p:sldId id="275" r:id="rId12"/>
    <p:sldId id="276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43924-3968-418D-A5A9-CCE6C915F0D0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B2EA-0E8B-46B8-BF32-09355C00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9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65E7-6B8E-4ACC-9672-DC4249BA464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1DE4-B5FB-4FD7-94B1-8D146503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3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084" y="103239"/>
            <a:ext cx="968969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 </a:t>
            </a:r>
            <a:r>
              <a:rPr lang="bn-BD" sz="199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স্বাগতম</a:t>
            </a:r>
            <a:endParaRPr lang="en-US" sz="199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298" r="1955" b="2300"/>
          <a:stretch/>
        </p:blipFill>
        <p:spPr>
          <a:xfrm>
            <a:off x="3270900" y="2825555"/>
            <a:ext cx="5058696" cy="3672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9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132502"/>
            <a:ext cx="4488351" cy="2430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5061397" y="0"/>
            <a:ext cx="7130603" cy="25628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ও এম আরের ব্যবহারের মাধ্যমে বহুনির্বাচনী প্রশ্নের উত্তর সহজে পাওয়া যায় এবং মূল্যনে ভুল হয়না।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3" y="3823516"/>
            <a:ext cx="4097520" cy="25282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5190185" y="3065172"/>
            <a:ext cx="6774287" cy="35674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ডিজিটাল ক্যামেরাটি ইউএসবি  ব্যবহার করে কম্পিউটারে যুক্ত করে  কম্পিউটারে প্রবেশ করানো হয়।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4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450" y="283335"/>
            <a:ext cx="8744755" cy="15197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/>
              <a:t>একক কাজ </a:t>
            </a:r>
            <a:endParaRPr lang="en-US" sz="9600" dirty="0"/>
          </a:p>
        </p:txBody>
      </p:sp>
      <p:sp>
        <p:nvSpPr>
          <p:cNvPr id="3" name="Rounded Rectangle 2"/>
          <p:cNvSpPr/>
          <p:nvPr/>
        </p:nvSpPr>
        <p:spPr>
          <a:xfrm>
            <a:off x="837127" y="2897747"/>
            <a:ext cx="10483403" cy="252425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উল্লেখিত ডিভাইস ব্যতীত ৩ টি ইনপুট ডিভাইসের নাম লিখ।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9363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73499" y="309093"/>
            <a:ext cx="6825802" cy="150682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/>
              <a:t>দলীয় কাজ </a:t>
            </a:r>
            <a:endParaRPr lang="en-US" sz="9600" dirty="0"/>
          </a:p>
        </p:txBody>
      </p:sp>
      <p:sp>
        <p:nvSpPr>
          <p:cNvPr id="3" name="Rounded Rectangle 2"/>
          <p:cNvSpPr/>
          <p:nvPr/>
        </p:nvSpPr>
        <p:spPr>
          <a:xfrm>
            <a:off x="132521" y="2315398"/>
            <a:ext cx="11870028" cy="3595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কী </a:t>
            </a:r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বোর্ড দিয়ে আমরা কি </a:t>
            </a:r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 কাজ  </a:t>
            </a:r>
          </a:p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করতেপারি তা লিখে নিয়ে এসো।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4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0646" y="218195"/>
            <a:ext cx="8757633" cy="15841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মূল্যায়</a:t>
            </a:r>
            <a:r>
              <a:rPr lang="bn-IN" sz="6000" dirty="0" smtClean="0"/>
              <a:t>ন</a:t>
            </a:r>
            <a:r>
              <a:rPr lang="bn-BD" sz="6000" dirty="0" smtClean="0"/>
              <a:t> </a:t>
            </a:r>
            <a:r>
              <a:rPr lang="bn-IN" sz="6000" dirty="0" smtClean="0"/>
              <a:t> </a:t>
            </a:r>
            <a:endParaRPr lang="bn-BD" sz="6000" dirty="0"/>
          </a:p>
        </p:txBody>
      </p:sp>
      <p:sp>
        <p:nvSpPr>
          <p:cNvPr id="3" name="Rectangle 2"/>
          <p:cNvSpPr/>
          <p:nvPr/>
        </p:nvSpPr>
        <p:spPr>
          <a:xfrm>
            <a:off x="188990" y="1939390"/>
            <a:ext cx="11835685" cy="446140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   ইদুরের </a:t>
            </a:r>
            <a:r>
              <a:rPr lang="bn-BD" sz="4400" dirty="0"/>
              <a:t>সাথে তুলনা করা হয় এমন একটি যন্ত্রের নাম </a:t>
            </a:r>
            <a:r>
              <a:rPr lang="bn-BD" sz="4400" dirty="0" smtClean="0"/>
              <a:t>বল</a:t>
            </a:r>
            <a:r>
              <a:rPr lang="bn-IN" sz="4400" dirty="0" smtClean="0"/>
              <a:t>? </a:t>
            </a:r>
            <a:r>
              <a:rPr lang="bn-BD" sz="4400" dirty="0" smtClean="0"/>
              <a:t>  </a:t>
            </a:r>
            <a:r>
              <a:rPr lang="bn-IN" sz="4400" dirty="0" smtClean="0"/>
              <a:t>মাউসের কয়টি বাটন থাকে?</a:t>
            </a:r>
            <a:endParaRPr lang="bn-BD" sz="4400" dirty="0" smtClean="0"/>
          </a:p>
          <a:p>
            <a:pPr algn="ctr"/>
            <a:r>
              <a:rPr lang="bn-BD" sz="4400" dirty="0" smtClean="0"/>
              <a:t> </a:t>
            </a:r>
            <a:r>
              <a:rPr lang="bn-IN" sz="4400" dirty="0" smtClean="0"/>
              <a:t>লেখার পর</a:t>
            </a:r>
            <a:r>
              <a:rPr lang="bn-BD" sz="4400" dirty="0" smtClean="0"/>
              <a:t> কী বোর্ডের </a:t>
            </a:r>
            <a:r>
              <a:rPr lang="en-US" sz="4400" dirty="0" err="1" smtClean="0"/>
              <a:t>Ctrl+s</a:t>
            </a:r>
            <a:r>
              <a:rPr lang="bn-BD" sz="4400" dirty="0" smtClean="0"/>
              <a:t> চেপে ধরলে কি হয়? </a:t>
            </a:r>
            <a:r>
              <a:rPr lang="bn-IN" sz="4400" dirty="0" smtClean="0"/>
              <a:t> </a:t>
            </a:r>
            <a:endParaRPr lang="bn-BD" sz="4400" dirty="0"/>
          </a:p>
        </p:txBody>
      </p:sp>
    </p:spTree>
    <p:extLst>
      <p:ext uri="{BB962C8B-B14F-4D97-AF65-F5344CB8AC3E}">
        <p14:creationId xmlns:p14="http://schemas.microsoft.com/office/powerpoint/2010/main" val="19760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144" y="378372"/>
            <a:ext cx="10225825" cy="48400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13800" dirty="0" smtClean="0"/>
              <a:t>সবাইকে ধন্যবাদ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4800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5167312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bn-IN" sz="4400" dirty="0" smtClean="0"/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শ্রেণিঃ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 সি টি </a:t>
            </a:r>
          </a:p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334000" cy="516731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endParaRPr lang="bn-IN" dirty="0" smtClean="0"/>
          </a:p>
          <a:p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endParaRPr lang="bn-IN" dirty="0" smtClean="0"/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আই সি টি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আব্দুল্লাপুর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দারুল কোরআন দাখিল মাদরাসা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কিশোরগঞ্জ।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০১৭৮২৩১১১২২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05" y="1690688"/>
            <a:ext cx="2323791" cy="2343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31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5" y="788347"/>
            <a:ext cx="4218798" cy="1719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422" y="570557"/>
            <a:ext cx="3566469" cy="2786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075" y="2756505"/>
            <a:ext cx="436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C000"/>
                </a:solidFill>
              </a:rPr>
              <a:t>কী বোর্ড 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6826" y="3442720"/>
            <a:ext cx="3103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92D050"/>
                </a:solidFill>
              </a:rPr>
              <a:t>মাউস</a:t>
            </a:r>
            <a:endParaRPr lang="en-US" sz="8000" dirty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19" y="3385149"/>
            <a:ext cx="30480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ight Arrow 2"/>
          <p:cNvSpPr/>
          <p:nvPr/>
        </p:nvSpPr>
        <p:spPr>
          <a:xfrm>
            <a:off x="600075" y="4244018"/>
            <a:ext cx="3686171" cy="244316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4862" y="155058"/>
            <a:ext cx="427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চিত্রগুলো দেখ 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7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622176" y="685801"/>
            <a:ext cx="5903259" cy="22053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954742" y="3751729"/>
            <a:ext cx="10287000" cy="2232212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37" y="56271"/>
            <a:ext cx="9777047" cy="150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/>
              <a:t> </a:t>
            </a:r>
            <a:r>
              <a:rPr lang="bn-IN" sz="7200" dirty="0" smtClean="0"/>
              <a:t>           </a:t>
            </a:r>
            <a:r>
              <a:rPr lang="bn-IN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শিখনফল</a:t>
            </a:r>
            <a:r>
              <a:rPr lang="bn-IN" sz="7200" dirty="0" smtClean="0"/>
              <a:t>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93896" y="1886634"/>
            <a:ext cx="11422966" cy="43396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ইনফুট ডিভাইস কী তা বলতে পারবে;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ইনফুট ডিভাইস গুলো পৃথক পৃথকভাবে বর্ণনা করতে পারবে;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ইনপুট ডিভাইসের গুরুত্ব ব্যখ্যা করতে পারবে;  </a:t>
            </a:r>
          </a:p>
          <a:p>
            <a:r>
              <a:rPr lang="bn-IN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48" y="377518"/>
            <a:ext cx="4218798" cy="1719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069523"/>
            <a:ext cx="12192000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কী বোর্ড হলো এমন একটি ডিভাইস যা দিয়ে সব ধরনের লেখার কাজ করা যায়। </a:t>
            </a:r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82869" y="520262"/>
            <a:ext cx="4256690" cy="1923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কী বোর্ড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926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70" y="157655"/>
            <a:ext cx="3566469" cy="2786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648635"/>
            <a:ext cx="12192000" cy="34163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মাউস হলো এমন একটি যন্ত্র যা কার্সর কে নির্দিষ্ট করে এবং লেখার কাজ কে সাহায্য করে।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470991" y="157655"/>
            <a:ext cx="4253948" cy="218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/>
              <a:t>মাউস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249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77" y="0"/>
            <a:ext cx="3048264" cy="3048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244334"/>
            <a:ext cx="12067504" cy="212365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প্রিন্টার  দ্বারা কম্পিউটারের যে কোনো ধরনের লেখা , ছবি  সকল তথ্য বের করা যায় ।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20417" y="609732"/>
            <a:ext cx="4267200" cy="214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/>
              <a:t>প্রিন্টার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068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2" y="2093955"/>
            <a:ext cx="2906507" cy="2906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3219803" y="1224366"/>
            <a:ext cx="8770719" cy="4645687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মাইক্রোফোন দিয়ে গান বা শব্দ কম্পিউটারে প্রবেশ করানো হয় এবং টেলিফোনে ব্যবহার করা হয়।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8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235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PowerPoint Presentation</vt:lpstr>
      <vt:lpstr>          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84</cp:revision>
  <dcterms:created xsi:type="dcterms:W3CDTF">2019-05-16T04:01:59Z</dcterms:created>
  <dcterms:modified xsi:type="dcterms:W3CDTF">2019-05-22T16:30:51Z</dcterms:modified>
</cp:coreProperties>
</file>